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352" r:id="rId17"/>
    <p:sldId id="315" r:id="rId18"/>
    <p:sldId id="354" r:id="rId19"/>
    <p:sldId id="258" r:id="rId20"/>
    <p:sldId id="358" r:id="rId21"/>
    <p:sldId id="328" r:id="rId22"/>
    <p:sldId id="355" r:id="rId23"/>
    <p:sldId id="329" r:id="rId24"/>
    <p:sldId id="349" r:id="rId25"/>
    <p:sldId id="333" r:id="rId26"/>
    <p:sldId id="334" r:id="rId27"/>
    <p:sldId id="337" r:id="rId28"/>
    <p:sldId id="356" r:id="rId29"/>
    <p:sldId id="357" r:id="rId30"/>
    <p:sldId id="265"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2023/10/22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2023/10/22</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 xmlns:a16="http://schemas.microsoft.com/office/drawing/2014/main"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 xmlns:a16="http://schemas.microsoft.com/office/drawing/2014/main"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 xmlns:a16="http://schemas.microsoft.com/office/drawing/2014/main" id="{F44DDDEE-6612-4D50-A57B-DB12B56C8DEA}"/>
              </a:ext>
            </a:extLst>
          </p:cNvPr>
          <p:cNvCxnSpPr/>
          <p:nvPr/>
        </p:nvCxnSpPr>
        <p:spPr>
          <a:xfrm flipH="1">
            <a:off x="1562427"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9425406-25B9-4654-AD58-882D1CF75110}"/>
              </a:ext>
            </a:extLst>
          </p:cNvPr>
          <p:cNvCxnSpPr/>
          <p:nvPr/>
        </p:nvCxnSpPr>
        <p:spPr>
          <a:xfrm flipH="1">
            <a:off x="2094372" y="145911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87D81B3-C86D-4393-AB9C-5CCC275B5109}"/>
              </a:ext>
            </a:extLst>
          </p:cNvPr>
          <p:cNvCxnSpPr/>
          <p:nvPr/>
        </p:nvCxnSpPr>
        <p:spPr>
          <a:xfrm flipH="1">
            <a:off x="2399894" y="188773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4A38216-BDC5-4643-B318-335144E6C787}"/>
              </a:ext>
            </a:extLst>
          </p:cNvPr>
          <p:cNvCxnSpPr/>
          <p:nvPr/>
        </p:nvCxnSpPr>
        <p:spPr>
          <a:xfrm flipH="1">
            <a:off x="1581032" y="313434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79230C1-5BDF-4B68-85E8-0AA27483C42D}"/>
              </a:ext>
            </a:extLst>
          </p:cNvPr>
          <p:cNvCxnSpPr/>
          <p:nvPr/>
        </p:nvCxnSpPr>
        <p:spPr>
          <a:xfrm flipH="1">
            <a:off x="2163514"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4F03ADA-0658-4383-A203-670A4018710A}"/>
              </a:ext>
            </a:extLst>
          </p:cNvPr>
          <p:cNvCxnSpPr/>
          <p:nvPr/>
        </p:nvCxnSpPr>
        <p:spPr>
          <a:xfrm flipH="1">
            <a:off x="1881381" y="4447810"/>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40DD926-BDBF-472E-9468-EE392C916DF4}"/>
              </a:ext>
            </a:extLst>
          </p:cNvPr>
          <p:cNvCxnSpPr/>
          <p:nvPr/>
        </p:nvCxnSpPr>
        <p:spPr>
          <a:xfrm flipH="1">
            <a:off x="6738384"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419F7F7-382A-4CE7-810E-B4E61F240267}"/>
              </a:ext>
            </a:extLst>
          </p:cNvPr>
          <p:cNvCxnSpPr/>
          <p:nvPr/>
        </p:nvCxnSpPr>
        <p:spPr>
          <a:xfrm flipH="1">
            <a:off x="6847910" y="143017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D58BD55-F34A-40F4-B162-1F0FC26C2490}"/>
              </a:ext>
            </a:extLst>
          </p:cNvPr>
          <p:cNvCxnSpPr/>
          <p:nvPr/>
        </p:nvCxnSpPr>
        <p:spPr>
          <a:xfrm flipH="1">
            <a:off x="7392499" y="187757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ED16D93-7D1D-44C4-B404-625E74A27230}"/>
              </a:ext>
            </a:extLst>
          </p:cNvPr>
          <p:cNvCxnSpPr/>
          <p:nvPr/>
        </p:nvCxnSpPr>
        <p:spPr>
          <a:xfrm flipH="1">
            <a:off x="809539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A51B92DC-9D83-47FA-BB54-8DAA38AA062B}"/>
              </a:ext>
            </a:extLst>
          </p:cNvPr>
          <p:cNvCxnSpPr/>
          <p:nvPr/>
        </p:nvCxnSpPr>
        <p:spPr>
          <a:xfrm flipH="1">
            <a:off x="6520412"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53CFE282-ADFC-4956-B9FD-EAE955368B6F}"/>
              </a:ext>
            </a:extLst>
          </p:cNvPr>
          <p:cNvCxnSpPr/>
          <p:nvPr/>
        </p:nvCxnSpPr>
        <p:spPr>
          <a:xfrm flipH="1">
            <a:off x="6587087" y="364331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4BC34C4-C722-47E9-A5A1-0B5ADB6EB501}"/>
              </a:ext>
            </a:extLst>
          </p:cNvPr>
          <p:cNvCxnSpPr/>
          <p:nvPr/>
        </p:nvCxnSpPr>
        <p:spPr>
          <a:xfrm flipH="1">
            <a:off x="728158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51E593E-A7E9-405A-97D9-F14A8E93DFA1}"/>
              </a:ext>
            </a:extLst>
          </p:cNvPr>
          <p:cNvCxnSpPr/>
          <p:nvPr/>
        </p:nvCxnSpPr>
        <p:spPr>
          <a:xfrm flipH="1">
            <a:off x="6780681"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033026C-C567-4057-AC75-0079E77FCE38}"/>
              </a:ext>
            </a:extLst>
          </p:cNvPr>
          <p:cNvCxnSpPr/>
          <p:nvPr/>
        </p:nvCxnSpPr>
        <p:spPr>
          <a:xfrm flipH="1">
            <a:off x="7118790" y="532014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D3F67EB-835E-4C21-B628-490C1E941A82}"/>
              </a:ext>
            </a:extLst>
          </p:cNvPr>
          <p:cNvCxnSpPr/>
          <p:nvPr/>
        </p:nvCxnSpPr>
        <p:spPr>
          <a:xfrm flipH="1">
            <a:off x="6271205" y="5766780"/>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84637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7" y="2310116"/>
            <a:ext cx="3777123"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077218"/>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Thoắt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 xmlns:a16="http://schemas.microsoft.com/office/drawing/2014/main" id="{94AAAAED-4D83-41E3-BB60-D604328DBD4C}"/>
              </a:ext>
            </a:extLst>
          </p:cNvPr>
          <p:cNvSpPr txBox="1"/>
          <p:nvPr/>
        </p:nvSpPr>
        <p:spPr>
          <a:xfrm>
            <a:off x="867770" y="2074371"/>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TotalTime>
  <Words>777</Words>
  <Application>Microsoft Office PowerPoint</Application>
  <PresentationFormat>Custom</PresentationFormat>
  <Paragraphs>204</Paragraphs>
  <Slides>29</Slides>
  <Notes>2</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 Ha</cp:lastModifiedBy>
  <cp:revision>51</cp:revision>
  <dcterms:created xsi:type="dcterms:W3CDTF">2022-06-25T09:00:30Z</dcterms:created>
  <dcterms:modified xsi:type="dcterms:W3CDTF">2023-10-22T01:13:30Z</dcterms:modified>
</cp:coreProperties>
</file>